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3"/>
  </p:sldMasterIdLst>
  <p:notesMasterIdLst>
    <p:notesMasterId r:id="rId12"/>
  </p:notesMasterIdLst>
  <p:handoutMasterIdLst>
    <p:handoutMasterId r:id="rId13"/>
  </p:handoutMasterIdLst>
  <p:sldIdLst>
    <p:sldId id="282" r:id="rId4"/>
    <p:sldId id="308" r:id="rId5"/>
    <p:sldId id="303" r:id="rId6"/>
    <p:sldId id="304" r:id="rId7"/>
    <p:sldId id="305" r:id="rId8"/>
    <p:sldId id="306" r:id="rId9"/>
    <p:sldId id="307" r:id="rId10"/>
    <p:sldId id="309" r:id="rId11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orbe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orbe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orbe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orbe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74" autoAdjust="0"/>
  </p:normalViewPr>
  <p:slideViewPr>
    <p:cSldViewPr snapToGrid="0">
      <p:cViewPr varScale="1">
        <p:scale>
          <a:sx n="73" d="100"/>
          <a:sy n="73" d="100"/>
        </p:scale>
        <p:origin x="-624" y="-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3168" y="3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3A41FF-DF89-404B-80B4-0951A13CCD01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DE3FCCF-B9AB-4C18-B7A4-AC44E9FC6F06}">
      <dgm:prSet phldrT="[Text]"/>
      <dgm:spPr/>
      <dgm:t>
        <a:bodyPr/>
        <a:lstStyle/>
        <a:p>
          <a:r>
            <a:rPr lang="en-US" dirty="0" smtClean="0"/>
            <a:t>AIR SENSOR</a:t>
          </a:r>
        </a:p>
        <a:p>
          <a:r>
            <a:rPr lang="en-US" dirty="0" smtClean="0"/>
            <a:t>(MQ-X, MG-X)</a:t>
          </a:r>
          <a:endParaRPr lang="en-IN" dirty="0"/>
        </a:p>
      </dgm:t>
    </dgm:pt>
    <dgm:pt modelId="{FA5A6BFF-62CC-41B4-AE49-802CDE289657}" type="parTrans" cxnId="{261CA8E6-4A01-4978-AE14-935830405321}">
      <dgm:prSet/>
      <dgm:spPr/>
      <dgm:t>
        <a:bodyPr/>
        <a:lstStyle/>
        <a:p>
          <a:endParaRPr lang="en-IN"/>
        </a:p>
      </dgm:t>
    </dgm:pt>
    <dgm:pt modelId="{7DFD872C-684A-4D69-B58C-FDBE505530BE}" type="sibTrans" cxnId="{261CA8E6-4A01-4978-AE14-935830405321}">
      <dgm:prSet/>
      <dgm:spPr/>
      <dgm:t>
        <a:bodyPr/>
        <a:lstStyle/>
        <a:p>
          <a:endParaRPr lang="en-IN"/>
        </a:p>
      </dgm:t>
    </dgm:pt>
    <dgm:pt modelId="{BC63D948-6A43-4B00-BC93-F3CA15EB70A2}">
      <dgm:prSet phldrT="[Text]"/>
      <dgm:spPr/>
      <dgm:t>
        <a:bodyPr/>
        <a:lstStyle/>
        <a:p>
          <a:r>
            <a:rPr lang="en-US" dirty="0" smtClean="0"/>
            <a:t>ARDUINO</a:t>
          </a:r>
          <a:endParaRPr lang="en-IN" dirty="0"/>
        </a:p>
      </dgm:t>
    </dgm:pt>
    <dgm:pt modelId="{FDF37036-E946-4136-87FB-EFA462221FF6}" type="parTrans" cxnId="{CA279FF3-A501-410E-A1AF-8C0F978D3B6E}">
      <dgm:prSet/>
      <dgm:spPr/>
      <dgm:t>
        <a:bodyPr/>
        <a:lstStyle/>
        <a:p>
          <a:endParaRPr lang="en-IN"/>
        </a:p>
      </dgm:t>
    </dgm:pt>
    <dgm:pt modelId="{1492CD6A-4FF8-4C2C-9EE8-0FC344667AC9}" type="sibTrans" cxnId="{CA279FF3-A501-410E-A1AF-8C0F978D3B6E}">
      <dgm:prSet/>
      <dgm:spPr/>
      <dgm:t>
        <a:bodyPr/>
        <a:lstStyle/>
        <a:p>
          <a:endParaRPr lang="en-IN"/>
        </a:p>
      </dgm:t>
    </dgm:pt>
    <dgm:pt modelId="{EE00A04D-52CA-4070-A203-D9127954BD8E}">
      <dgm:prSet phldrT="[Text]"/>
      <dgm:spPr/>
      <dgm:t>
        <a:bodyPr/>
        <a:lstStyle/>
        <a:p>
          <a:r>
            <a:rPr lang="en-US" dirty="0" smtClean="0"/>
            <a:t>IOT</a:t>
          </a:r>
          <a:r>
            <a:rPr lang="en-US" baseline="0" dirty="0" smtClean="0"/>
            <a:t> ESP8266</a:t>
          </a:r>
        </a:p>
        <a:p>
          <a:r>
            <a:rPr lang="en-US" baseline="0" dirty="0" smtClean="0"/>
            <a:t>(Transmitter)</a:t>
          </a:r>
          <a:endParaRPr lang="en-IN" dirty="0"/>
        </a:p>
      </dgm:t>
    </dgm:pt>
    <dgm:pt modelId="{819CB1B6-D16D-4B27-9F94-822591589E53}" type="parTrans" cxnId="{28344759-BE66-4F20-A82B-CE92340DE27B}">
      <dgm:prSet/>
      <dgm:spPr/>
      <dgm:t>
        <a:bodyPr/>
        <a:lstStyle/>
        <a:p>
          <a:endParaRPr lang="en-IN"/>
        </a:p>
      </dgm:t>
    </dgm:pt>
    <dgm:pt modelId="{CAC1E24F-4AE9-4B46-A934-73ACC6351E24}" type="sibTrans" cxnId="{28344759-BE66-4F20-A82B-CE92340DE27B}">
      <dgm:prSet/>
      <dgm:spPr/>
      <dgm:t>
        <a:bodyPr/>
        <a:lstStyle/>
        <a:p>
          <a:endParaRPr lang="en-IN"/>
        </a:p>
      </dgm:t>
    </dgm:pt>
    <dgm:pt modelId="{52C3A0B3-BEF4-4997-B63B-BCEBFEDFDA64}">
      <dgm:prSet phldrT="[Text]"/>
      <dgm:spPr/>
      <dgm:t>
        <a:bodyPr/>
        <a:lstStyle/>
        <a:p>
          <a:r>
            <a:rPr lang="en-US" dirty="0" smtClean="0"/>
            <a:t>SERVER</a:t>
          </a:r>
          <a:endParaRPr lang="en-IN" dirty="0"/>
        </a:p>
      </dgm:t>
    </dgm:pt>
    <dgm:pt modelId="{4632CE24-3D96-4116-A926-B017740233E1}" type="parTrans" cxnId="{A0CF4CF1-506D-4707-BA16-F564736213F4}">
      <dgm:prSet/>
      <dgm:spPr/>
      <dgm:t>
        <a:bodyPr/>
        <a:lstStyle/>
        <a:p>
          <a:endParaRPr lang="en-IN"/>
        </a:p>
      </dgm:t>
    </dgm:pt>
    <dgm:pt modelId="{DBCD399B-A96D-45F9-B6F7-63EB910A37AD}" type="sibTrans" cxnId="{A0CF4CF1-506D-4707-BA16-F564736213F4}">
      <dgm:prSet/>
      <dgm:spPr/>
      <dgm:t>
        <a:bodyPr/>
        <a:lstStyle/>
        <a:p>
          <a:endParaRPr lang="en-IN"/>
        </a:p>
      </dgm:t>
    </dgm:pt>
    <dgm:pt modelId="{FC2DDB34-D8D2-4403-8B97-E80DF41945BF}">
      <dgm:prSet phldrT="[Text]"/>
      <dgm:spPr/>
      <dgm:t>
        <a:bodyPr/>
        <a:lstStyle/>
        <a:p>
          <a:r>
            <a:rPr lang="en-US" dirty="0" smtClean="0"/>
            <a:t>IOT ESP8266</a:t>
          </a:r>
        </a:p>
        <a:p>
          <a:r>
            <a:rPr lang="en-US" dirty="0" smtClean="0"/>
            <a:t>(Receiver)</a:t>
          </a:r>
          <a:endParaRPr lang="en-IN" dirty="0"/>
        </a:p>
      </dgm:t>
    </dgm:pt>
    <dgm:pt modelId="{538F5FB3-49E8-41D5-972D-1F996825FF12}" type="parTrans" cxnId="{E5D77DB6-6A72-47D1-ADF7-94364DBBB76B}">
      <dgm:prSet/>
      <dgm:spPr/>
      <dgm:t>
        <a:bodyPr/>
        <a:lstStyle/>
        <a:p>
          <a:endParaRPr lang="en-IN"/>
        </a:p>
      </dgm:t>
    </dgm:pt>
    <dgm:pt modelId="{713BC8BE-DAB9-4153-A1F0-E0FC45EC2B6C}" type="sibTrans" cxnId="{E5D77DB6-6A72-47D1-ADF7-94364DBBB76B}">
      <dgm:prSet/>
      <dgm:spPr/>
      <dgm:t>
        <a:bodyPr/>
        <a:lstStyle/>
        <a:p>
          <a:endParaRPr lang="en-IN"/>
        </a:p>
      </dgm:t>
    </dgm:pt>
    <dgm:pt modelId="{1B65F5D2-48C0-4BD2-931B-20CA3BD22EC3}">
      <dgm:prSet phldrT="[Text]"/>
      <dgm:spPr/>
      <dgm:t>
        <a:bodyPr/>
        <a:lstStyle/>
        <a:p>
          <a:r>
            <a:rPr lang="en-US" dirty="0" smtClean="0"/>
            <a:t>ARDUINO</a:t>
          </a:r>
          <a:endParaRPr lang="en-IN" dirty="0"/>
        </a:p>
      </dgm:t>
    </dgm:pt>
    <dgm:pt modelId="{B9AD74F6-EC48-417C-AF6C-0A17BF670DA0}" type="parTrans" cxnId="{C9133A3C-1045-4540-A4B9-6E7C53EBE84E}">
      <dgm:prSet/>
      <dgm:spPr/>
      <dgm:t>
        <a:bodyPr/>
        <a:lstStyle/>
        <a:p>
          <a:endParaRPr lang="en-IN"/>
        </a:p>
      </dgm:t>
    </dgm:pt>
    <dgm:pt modelId="{B6457E80-264C-44A7-8F6F-3263E78C7907}" type="sibTrans" cxnId="{C9133A3C-1045-4540-A4B9-6E7C53EBE84E}">
      <dgm:prSet/>
      <dgm:spPr/>
      <dgm:t>
        <a:bodyPr/>
        <a:lstStyle/>
        <a:p>
          <a:endParaRPr lang="en-IN"/>
        </a:p>
      </dgm:t>
    </dgm:pt>
    <dgm:pt modelId="{33FAA043-A485-48D8-900B-7A95608A2683}">
      <dgm:prSet phldrT="[Text]"/>
      <dgm:spPr/>
      <dgm:t>
        <a:bodyPr/>
        <a:lstStyle/>
        <a:p>
          <a:r>
            <a:rPr lang="en-US" dirty="0" smtClean="0"/>
            <a:t>SMART CONTAINER</a:t>
          </a:r>
          <a:endParaRPr lang="en-IN" dirty="0"/>
        </a:p>
      </dgm:t>
    </dgm:pt>
    <dgm:pt modelId="{F66B85C3-2A34-4B41-8083-F26085908964}" type="parTrans" cxnId="{4F55E781-E559-4A02-917B-BC57DDC7FC81}">
      <dgm:prSet/>
      <dgm:spPr/>
      <dgm:t>
        <a:bodyPr/>
        <a:lstStyle/>
        <a:p>
          <a:endParaRPr lang="en-IN"/>
        </a:p>
      </dgm:t>
    </dgm:pt>
    <dgm:pt modelId="{7E815E0F-EE5E-4A88-92A1-614E9B145CEF}" type="sibTrans" cxnId="{4F55E781-E559-4A02-917B-BC57DDC7FC81}">
      <dgm:prSet/>
      <dgm:spPr/>
      <dgm:t>
        <a:bodyPr/>
        <a:lstStyle/>
        <a:p>
          <a:endParaRPr lang="en-IN"/>
        </a:p>
      </dgm:t>
    </dgm:pt>
    <dgm:pt modelId="{A7075215-BCD5-437C-89CB-0854A6CE167C}" type="pres">
      <dgm:prSet presAssocID="{3A3A41FF-DF89-404B-80B4-0951A13CCD01}" presName="Name0" presStyleCnt="0">
        <dgm:presLayoutVars>
          <dgm:dir/>
          <dgm:resizeHandles/>
        </dgm:presLayoutVars>
      </dgm:prSet>
      <dgm:spPr/>
      <dgm:t>
        <a:bodyPr/>
        <a:lstStyle/>
        <a:p>
          <a:endParaRPr lang="en-IN"/>
        </a:p>
      </dgm:t>
    </dgm:pt>
    <dgm:pt modelId="{70A9BDEE-0DC5-405F-8848-38F6817DF59E}" type="pres">
      <dgm:prSet presAssocID="{CDE3FCCF-B9AB-4C18-B7A4-AC44E9FC6F06}" presName="compNode" presStyleCnt="0"/>
      <dgm:spPr/>
    </dgm:pt>
    <dgm:pt modelId="{1D7B5C95-21D3-4C0F-9D34-C4331CBCED45}" type="pres">
      <dgm:prSet presAssocID="{CDE3FCCF-B9AB-4C18-B7A4-AC44E9FC6F06}" presName="dummyConnPt" presStyleCnt="0"/>
      <dgm:spPr/>
    </dgm:pt>
    <dgm:pt modelId="{724C552B-AB10-497F-84C4-97F2417E4EBB}" type="pres">
      <dgm:prSet presAssocID="{CDE3FCCF-B9AB-4C18-B7A4-AC44E9FC6F06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F12CD8-27BB-4A3B-B2DB-4DEFE9C94EEC}" type="pres">
      <dgm:prSet presAssocID="{7DFD872C-684A-4D69-B58C-FDBE505530BE}" presName="sibTrans" presStyleLbl="bgSibTrans2D1" presStyleIdx="0" presStyleCnt="6"/>
      <dgm:spPr/>
      <dgm:t>
        <a:bodyPr/>
        <a:lstStyle/>
        <a:p>
          <a:endParaRPr lang="en-IN"/>
        </a:p>
      </dgm:t>
    </dgm:pt>
    <dgm:pt modelId="{6F333DF7-93F2-4D75-BE5E-A8F526318598}" type="pres">
      <dgm:prSet presAssocID="{BC63D948-6A43-4B00-BC93-F3CA15EB70A2}" presName="compNode" presStyleCnt="0"/>
      <dgm:spPr/>
    </dgm:pt>
    <dgm:pt modelId="{51FA985D-585C-4700-A068-FD48CF9FFBC4}" type="pres">
      <dgm:prSet presAssocID="{BC63D948-6A43-4B00-BC93-F3CA15EB70A2}" presName="dummyConnPt" presStyleCnt="0"/>
      <dgm:spPr/>
    </dgm:pt>
    <dgm:pt modelId="{C8C62B5E-F599-45CF-94DB-DDC738476990}" type="pres">
      <dgm:prSet presAssocID="{BC63D948-6A43-4B00-BC93-F3CA15EB70A2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D03BA5-F878-414B-A12B-3AB6B6AFF2BB}" type="pres">
      <dgm:prSet presAssocID="{1492CD6A-4FF8-4C2C-9EE8-0FC344667AC9}" presName="sibTrans" presStyleLbl="bgSibTrans2D1" presStyleIdx="1" presStyleCnt="6"/>
      <dgm:spPr/>
      <dgm:t>
        <a:bodyPr/>
        <a:lstStyle/>
        <a:p>
          <a:endParaRPr lang="en-IN"/>
        </a:p>
      </dgm:t>
    </dgm:pt>
    <dgm:pt modelId="{87251978-0631-44DE-B8C2-3D39E0943D1F}" type="pres">
      <dgm:prSet presAssocID="{EE00A04D-52CA-4070-A203-D9127954BD8E}" presName="compNode" presStyleCnt="0"/>
      <dgm:spPr/>
    </dgm:pt>
    <dgm:pt modelId="{362A0FDF-DA4A-4338-916F-96DB3257A43A}" type="pres">
      <dgm:prSet presAssocID="{EE00A04D-52CA-4070-A203-D9127954BD8E}" presName="dummyConnPt" presStyleCnt="0"/>
      <dgm:spPr/>
    </dgm:pt>
    <dgm:pt modelId="{F76D8970-063D-4966-94EE-95A4726C93A5}" type="pres">
      <dgm:prSet presAssocID="{EE00A04D-52CA-4070-A203-D9127954BD8E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3FF93EFA-2176-4A86-95E6-9793474BF198}" type="pres">
      <dgm:prSet presAssocID="{CAC1E24F-4AE9-4B46-A934-73ACC6351E24}" presName="sibTrans" presStyleLbl="bgSibTrans2D1" presStyleIdx="2" presStyleCnt="6"/>
      <dgm:spPr/>
      <dgm:t>
        <a:bodyPr/>
        <a:lstStyle/>
        <a:p>
          <a:endParaRPr lang="en-IN"/>
        </a:p>
      </dgm:t>
    </dgm:pt>
    <dgm:pt modelId="{161C67D0-4AC5-4909-B062-AF72428DD8D7}" type="pres">
      <dgm:prSet presAssocID="{52C3A0B3-BEF4-4997-B63B-BCEBFEDFDA64}" presName="compNode" presStyleCnt="0"/>
      <dgm:spPr/>
    </dgm:pt>
    <dgm:pt modelId="{16DF1440-6B72-4D3F-B245-7A726F85E0CE}" type="pres">
      <dgm:prSet presAssocID="{52C3A0B3-BEF4-4997-B63B-BCEBFEDFDA64}" presName="dummyConnPt" presStyleCnt="0"/>
      <dgm:spPr/>
    </dgm:pt>
    <dgm:pt modelId="{63C1B380-4B54-4C77-8DDD-8683D2718E8F}" type="pres">
      <dgm:prSet presAssocID="{52C3A0B3-BEF4-4997-B63B-BCEBFEDFDA64}" presName="node" presStyleLbl="node1" presStyleIdx="3" presStyleCnt="7" custLinFactNeighborY="3892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4043C8E3-7151-4EA6-A4C6-1EB0CFF9714C}" type="pres">
      <dgm:prSet presAssocID="{DBCD399B-A96D-45F9-B6F7-63EB910A37AD}" presName="sibTrans" presStyleLbl="bgSibTrans2D1" presStyleIdx="3" presStyleCnt="6"/>
      <dgm:spPr/>
      <dgm:t>
        <a:bodyPr/>
        <a:lstStyle/>
        <a:p>
          <a:endParaRPr lang="en-IN"/>
        </a:p>
      </dgm:t>
    </dgm:pt>
    <dgm:pt modelId="{81B6AD4A-668F-49A8-AE71-7A0143728125}" type="pres">
      <dgm:prSet presAssocID="{FC2DDB34-D8D2-4403-8B97-E80DF41945BF}" presName="compNode" presStyleCnt="0"/>
      <dgm:spPr/>
    </dgm:pt>
    <dgm:pt modelId="{B54477EE-CE05-4507-BB7C-D715F804A02D}" type="pres">
      <dgm:prSet presAssocID="{FC2DDB34-D8D2-4403-8B97-E80DF41945BF}" presName="dummyConnPt" presStyleCnt="0"/>
      <dgm:spPr/>
    </dgm:pt>
    <dgm:pt modelId="{E93F89D4-DE52-46E4-91E9-3741C2A141AB}" type="pres">
      <dgm:prSet presAssocID="{FC2DDB34-D8D2-4403-8B97-E80DF41945BF}" presName="node" presStyleLbl="node1" presStyleIdx="4" presStyleCnt="7" custLinFactX="35868" custLinFactY="28713" custLinFactNeighborX="100000" custLinFactNeighborY="100000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401BE72-4DA0-4BF0-BF9C-676627D59424}" type="pres">
      <dgm:prSet presAssocID="{713BC8BE-DAB9-4153-A1F0-E0FC45EC2B6C}" presName="sibTrans" presStyleLbl="bgSibTrans2D1" presStyleIdx="4" presStyleCnt="6"/>
      <dgm:spPr/>
      <dgm:t>
        <a:bodyPr/>
        <a:lstStyle/>
        <a:p>
          <a:endParaRPr lang="en-IN"/>
        </a:p>
      </dgm:t>
    </dgm:pt>
    <dgm:pt modelId="{61A6761C-0B99-445D-B890-24716FC9F1DA}" type="pres">
      <dgm:prSet presAssocID="{1B65F5D2-48C0-4BD2-931B-20CA3BD22EC3}" presName="compNode" presStyleCnt="0"/>
      <dgm:spPr/>
    </dgm:pt>
    <dgm:pt modelId="{D0C33C42-CD21-47E3-A786-821A0D4881D4}" type="pres">
      <dgm:prSet presAssocID="{1B65F5D2-48C0-4BD2-931B-20CA3BD22EC3}" presName="dummyConnPt" presStyleCnt="0"/>
      <dgm:spPr/>
    </dgm:pt>
    <dgm:pt modelId="{D2AAAB9C-E704-4961-A8A1-6B8B96AEF8A0}" type="pres">
      <dgm:prSet presAssocID="{1B65F5D2-48C0-4BD2-931B-20CA3BD22EC3}" presName="node" presStyleLbl="node1" presStyleIdx="5" presStyleCnt="7" custLinFactX="34617" custLinFactY="24910" custLinFactNeighborX="100000" custLinFactNeighborY="100000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DFC5D1D-F164-451B-AB27-5D66308BEB31}" type="pres">
      <dgm:prSet presAssocID="{B6457E80-264C-44A7-8F6F-3263E78C7907}" presName="sibTrans" presStyleLbl="bgSibTrans2D1" presStyleIdx="5" presStyleCnt="6"/>
      <dgm:spPr/>
      <dgm:t>
        <a:bodyPr/>
        <a:lstStyle/>
        <a:p>
          <a:endParaRPr lang="en-IN"/>
        </a:p>
      </dgm:t>
    </dgm:pt>
    <dgm:pt modelId="{401F7CC5-480D-476A-9A3B-5410C7FE1F03}" type="pres">
      <dgm:prSet presAssocID="{33FAA043-A485-48D8-900B-7A95608A2683}" presName="compNode" presStyleCnt="0"/>
      <dgm:spPr/>
    </dgm:pt>
    <dgm:pt modelId="{061D615D-F4B3-48DE-A1A0-EC65A5ACBF33}" type="pres">
      <dgm:prSet presAssocID="{33FAA043-A485-48D8-900B-7A95608A2683}" presName="dummyConnPt" presStyleCnt="0"/>
      <dgm:spPr/>
    </dgm:pt>
    <dgm:pt modelId="{7499B5B2-C3AE-41FF-93F5-4035FA3AB594}" type="pres">
      <dgm:prSet presAssocID="{33FAA043-A485-48D8-900B-7A95608A2683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909B0458-6947-48E7-BD2A-1C1AFFBB354D}" type="presOf" srcId="{DBCD399B-A96D-45F9-B6F7-63EB910A37AD}" destId="{4043C8E3-7151-4EA6-A4C6-1EB0CFF9714C}" srcOrd="0" destOrd="0" presId="urn:microsoft.com/office/officeart/2005/8/layout/bProcess4"/>
    <dgm:cxn modelId="{A0CF4CF1-506D-4707-BA16-F564736213F4}" srcId="{3A3A41FF-DF89-404B-80B4-0951A13CCD01}" destId="{52C3A0B3-BEF4-4997-B63B-BCEBFEDFDA64}" srcOrd="3" destOrd="0" parTransId="{4632CE24-3D96-4116-A926-B017740233E1}" sibTransId="{DBCD399B-A96D-45F9-B6F7-63EB910A37AD}"/>
    <dgm:cxn modelId="{491289C8-720A-49D4-8509-C0C736DA2FB3}" type="presOf" srcId="{B6457E80-264C-44A7-8F6F-3263E78C7907}" destId="{1DFC5D1D-F164-451B-AB27-5D66308BEB31}" srcOrd="0" destOrd="0" presId="urn:microsoft.com/office/officeart/2005/8/layout/bProcess4"/>
    <dgm:cxn modelId="{EA221EDA-157E-42EA-9E02-AC2969AF1814}" type="presOf" srcId="{1492CD6A-4FF8-4C2C-9EE8-0FC344667AC9}" destId="{BED03BA5-F878-414B-A12B-3AB6B6AFF2BB}" srcOrd="0" destOrd="0" presId="urn:microsoft.com/office/officeart/2005/8/layout/bProcess4"/>
    <dgm:cxn modelId="{261CA8E6-4A01-4978-AE14-935830405321}" srcId="{3A3A41FF-DF89-404B-80B4-0951A13CCD01}" destId="{CDE3FCCF-B9AB-4C18-B7A4-AC44E9FC6F06}" srcOrd="0" destOrd="0" parTransId="{FA5A6BFF-62CC-41B4-AE49-802CDE289657}" sibTransId="{7DFD872C-684A-4D69-B58C-FDBE505530BE}"/>
    <dgm:cxn modelId="{CA279FF3-A501-410E-A1AF-8C0F978D3B6E}" srcId="{3A3A41FF-DF89-404B-80B4-0951A13CCD01}" destId="{BC63D948-6A43-4B00-BC93-F3CA15EB70A2}" srcOrd="1" destOrd="0" parTransId="{FDF37036-E946-4136-87FB-EFA462221FF6}" sibTransId="{1492CD6A-4FF8-4C2C-9EE8-0FC344667AC9}"/>
    <dgm:cxn modelId="{1E7E968D-908E-4CC6-B00E-DBB6F157D8B4}" type="presOf" srcId="{3A3A41FF-DF89-404B-80B4-0951A13CCD01}" destId="{A7075215-BCD5-437C-89CB-0854A6CE167C}" srcOrd="0" destOrd="0" presId="urn:microsoft.com/office/officeart/2005/8/layout/bProcess4"/>
    <dgm:cxn modelId="{22DA6E6D-5782-4C50-B7D8-40BBF15AAFC1}" type="presOf" srcId="{52C3A0B3-BEF4-4997-B63B-BCEBFEDFDA64}" destId="{63C1B380-4B54-4C77-8DDD-8683D2718E8F}" srcOrd="0" destOrd="0" presId="urn:microsoft.com/office/officeart/2005/8/layout/bProcess4"/>
    <dgm:cxn modelId="{4010C4C9-DD03-4D88-AE71-D939A9FAA7D8}" type="presOf" srcId="{33FAA043-A485-48D8-900B-7A95608A2683}" destId="{7499B5B2-C3AE-41FF-93F5-4035FA3AB594}" srcOrd="0" destOrd="0" presId="urn:microsoft.com/office/officeart/2005/8/layout/bProcess4"/>
    <dgm:cxn modelId="{D687A903-A30D-421D-8585-41B004A9339F}" type="presOf" srcId="{BC63D948-6A43-4B00-BC93-F3CA15EB70A2}" destId="{C8C62B5E-F599-45CF-94DB-DDC738476990}" srcOrd="0" destOrd="0" presId="urn:microsoft.com/office/officeart/2005/8/layout/bProcess4"/>
    <dgm:cxn modelId="{4F55E781-E559-4A02-917B-BC57DDC7FC81}" srcId="{3A3A41FF-DF89-404B-80B4-0951A13CCD01}" destId="{33FAA043-A485-48D8-900B-7A95608A2683}" srcOrd="6" destOrd="0" parTransId="{F66B85C3-2A34-4B41-8083-F26085908964}" sibTransId="{7E815E0F-EE5E-4A88-92A1-614E9B145CEF}"/>
    <dgm:cxn modelId="{6973B378-A93F-4BC6-8B81-EF9356A48DD6}" type="presOf" srcId="{FC2DDB34-D8D2-4403-8B97-E80DF41945BF}" destId="{E93F89D4-DE52-46E4-91E9-3741C2A141AB}" srcOrd="0" destOrd="0" presId="urn:microsoft.com/office/officeart/2005/8/layout/bProcess4"/>
    <dgm:cxn modelId="{04E02544-4332-4BA6-8A97-31478E88DB4F}" type="presOf" srcId="{CDE3FCCF-B9AB-4C18-B7A4-AC44E9FC6F06}" destId="{724C552B-AB10-497F-84C4-97F2417E4EBB}" srcOrd="0" destOrd="0" presId="urn:microsoft.com/office/officeart/2005/8/layout/bProcess4"/>
    <dgm:cxn modelId="{C9133A3C-1045-4540-A4B9-6E7C53EBE84E}" srcId="{3A3A41FF-DF89-404B-80B4-0951A13CCD01}" destId="{1B65F5D2-48C0-4BD2-931B-20CA3BD22EC3}" srcOrd="5" destOrd="0" parTransId="{B9AD74F6-EC48-417C-AF6C-0A17BF670DA0}" sibTransId="{B6457E80-264C-44A7-8F6F-3263E78C7907}"/>
    <dgm:cxn modelId="{48BB6CD5-E611-4118-B62B-D85B555B9FAB}" type="presOf" srcId="{CAC1E24F-4AE9-4B46-A934-73ACC6351E24}" destId="{3FF93EFA-2176-4A86-95E6-9793474BF198}" srcOrd="0" destOrd="0" presId="urn:microsoft.com/office/officeart/2005/8/layout/bProcess4"/>
    <dgm:cxn modelId="{CD64959D-019D-4B5B-A720-CA60B8C6F392}" type="presOf" srcId="{1B65F5D2-48C0-4BD2-931B-20CA3BD22EC3}" destId="{D2AAAB9C-E704-4961-A8A1-6B8B96AEF8A0}" srcOrd="0" destOrd="0" presId="urn:microsoft.com/office/officeart/2005/8/layout/bProcess4"/>
    <dgm:cxn modelId="{4BF1590F-9C57-471D-8659-9418FA1AEC82}" type="presOf" srcId="{EE00A04D-52CA-4070-A203-D9127954BD8E}" destId="{F76D8970-063D-4966-94EE-95A4726C93A5}" srcOrd="0" destOrd="0" presId="urn:microsoft.com/office/officeart/2005/8/layout/bProcess4"/>
    <dgm:cxn modelId="{28344759-BE66-4F20-A82B-CE92340DE27B}" srcId="{3A3A41FF-DF89-404B-80B4-0951A13CCD01}" destId="{EE00A04D-52CA-4070-A203-D9127954BD8E}" srcOrd="2" destOrd="0" parTransId="{819CB1B6-D16D-4B27-9F94-822591589E53}" sibTransId="{CAC1E24F-4AE9-4B46-A934-73ACC6351E24}"/>
    <dgm:cxn modelId="{E5D77DB6-6A72-47D1-ADF7-94364DBBB76B}" srcId="{3A3A41FF-DF89-404B-80B4-0951A13CCD01}" destId="{FC2DDB34-D8D2-4403-8B97-E80DF41945BF}" srcOrd="4" destOrd="0" parTransId="{538F5FB3-49E8-41D5-972D-1F996825FF12}" sibTransId="{713BC8BE-DAB9-4153-A1F0-E0FC45EC2B6C}"/>
    <dgm:cxn modelId="{97225B79-7374-445E-97EB-BAB99410566F}" type="presOf" srcId="{713BC8BE-DAB9-4153-A1F0-E0FC45EC2B6C}" destId="{8401BE72-4DA0-4BF0-BF9C-676627D59424}" srcOrd="0" destOrd="0" presId="urn:microsoft.com/office/officeart/2005/8/layout/bProcess4"/>
    <dgm:cxn modelId="{21387CDB-6D6D-4255-9ABE-C3643A1DD5CA}" type="presOf" srcId="{7DFD872C-684A-4D69-B58C-FDBE505530BE}" destId="{0BF12CD8-27BB-4A3B-B2DB-4DEFE9C94EEC}" srcOrd="0" destOrd="0" presId="urn:microsoft.com/office/officeart/2005/8/layout/bProcess4"/>
    <dgm:cxn modelId="{3F2DF1DF-C67A-4290-BB14-2495A1C86388}" type="presParOf" srcId="{A7075215-BCD5-437C-89CB-0854A6CE167C}" destId="{70A9BDEE-0DC5-405F-8848-38F6817DF59E}" srcOrd="0" destOrd="0" presId="urn:microsoft.com/office/officeart/2005/8/layout/bProcess4"/>
    <dgm:cxn modelId="{78A959B8-2579-4D54-B2F1-398FA2030180}" type="presParOf" srcId="{70A9BDEE-0DC5-405F-8848-38F6817DF59E}" destId="{1D7B5C95-21D3-4C0F-9D34-C4331CBCED45}" srcOrd="0" destOrd="0" presId="urn:microsoft.com/office/officeart/2005/8/layout/bProcess4"/>
    <dgm:cxn modelId="{6D8DB213-BD54-4E3C-8906-FE76B058CB34}" type="presParOf" srcId="{70A9BDEE-0DC5-405F-8848-38F6817DF59E}" destId="{724C552B-AB10-497F-84C4-97F2417E4EBB}" srcOrd="1" destOrd="0" presId="urn:microsoft.com/office/officeart/2005/8/layout/bProcess4"/>
    <dgm:cxn modelId="{20749B77-4C69-498F-A47B-076D567F6A31}" type="presParOf" srcId="{A7075215-BCD5-437C-89CB-0854A6CE167C}" destId="{0BF12CD8-27BB-4A3B-B2DB-4DEFE9C94EEC}" srcOrd="1" destOrd="0" presId="urn:microsoft.com/office/officeart/2005/8/layout/bProcess4"/>
    <dgm:cxn modelId="{690870BA-205B-4E88-BE14-9FF34F66041F}" type="presParOf" srcId="{A7075215-BCD5-437C-89CB-0854A6CE167C}" destId="{6F333DF7-93F2-4D75-BE5E-A8F526318598}" srcOrd="2" destOrd="0" presId="urn:microsoft.com/office/officeart/2005/8/layout/bProcess4"/>
    <dgm:cxn modelId="{BDF62F5B-637E-4C1D-A271-A224845A6AA4}" type="presParOf" srcId="{6F333DF7-93F2-4D75-BE5E-A8F526318598}" destId="{51FA985D-585C-4700-A068-FD48CF9FFBC4}" srcOrd="0" destOrd="0" presId="urn:microsoft.com/office/officeart/2005/8/layout/bProcess4"/>
    <dgm:cxn modelId="{061E54A0-1681-4B00-902D-8D6AF1E6D4AA}" type="presParOf" srcId="{6F333DF7-93F2-4D75-BE5E-A8F526318598}" destId="{C8C62B5E-F599-45CF-94DB-DDC738476990}" srcOrd="1" destOrd="0" presId="urn:microsoft.com/office/officeart/2005/8/layout/bProcess4"/>
    <dgm:cxn modelId="{306C75D3-7B2D-4F6A-A904-B7BCA89BE98C}" type="presParOf" srcId="{A7075215-BCD5-437C-89CB-0854A6CE167C}" destId="{BED03BA5-F878-414B-A12B-3AB6B6AFF2BB}" srcOrd="3" destOrd="0" presId="urn:microsoft.com/office/officeart/2005/8/layout/bProcess4"/>
    <dgm:cxn modelId="{9BD3C4DF-0924-42F0-BD75-7BA10C44439F}" type="presParOf" srcId="{A7075215-BCD5-437C-89CB-0854A6CE167C}" destId="{87251978-0631-44DE-B8C2-3D39E0943D1F}" srcOrd="4" destOrd="0" presId="urn:microsoft.com/office/officeart/2005/8/layout/bProcess4"/>
    <dgm:cxn modelId="{E3E57F0D-4721-4D07-89E6-007F5610E2E4}" type="presParOf" srcId="{87251978-0631-44DE-B8C2-3D39E0943D1F}" destId="{362A0FDF-DA4A-4338-916F-96DB3257A43A}" srcOrd="0" destOrd="0" presId="urn:microsoft.com/office/officeart/2005/8/layout/bProcess4"/>
    <dgm:cxn modelId="{8DCA3F29-3927-4AA6-9103-370287952F07}" type="presParOf" srcId="{87251978-0631-44DE-B8C2-3D39E0943D1F}" destId="{F76D8970-063D-4966-94EE-95A4726C93A5}" srcOrd="1" destOrd="0" presId="urn:microsoft.com/office/officeart/2005/8/layout/bProcess4"/>
    <dgm:cxn modelId="{9D75038C-59D7-4EB5-A659-6DCD009DD9B0}" type="presParOf" srcId="{A7075215-BCD5-437C-89CB-0854A6CE167C}" destId="{3FF93EFA-2176-4A86-95E6-9793474BF198}" srcOrd="5" destOrd="0" presId="urn:microsoft.com/office/officeart/2005/8/layout/bProcess4"/>
    <dgm:cxn modelId="{DDE7BA50-8F37-46A7-B39F-691CD5FA9A52}" type="presParOf" srcId="{A7075215-BCD5-437C-89CB-0854A6CE167C}" destId="{161C67D0-4AC5-4909-B062-AF72428DD8D7}" srcOrd="6" destOrd="0" presId="urn:microsoft.com/office/officeart/2005/8/layout/bProcess4"/>
    <dgm:cxn modelId="{6EAC42E0-48F5-41C8-B822-075421AC5804}" type="presParOf" srcId="{161C67D0-4AC5-4909-B062-AF72428DD8D7}" destId="{16DF1440-6B72-4D3F-B245-7A726F85E0CE}" srcOrd="0" destOrd="0" presId="urn:microsoft.com/office/officeart/2005/8/layout/bProcess4"/>
    <dgm:cxn modelId="{59717136-A059-4C7B-9816-80F4238E2D43}" type="presParOf" srcId="{161C67D0-4AC5-4909-B062-AF72428DD8D7}" destId="{63C1B380-4B54-4C77-8DDD-8683D2718E8F}" srcOrd="1" destOrd="0" presId="urn:microsoft.com/office/officeart/2005/8/layout/bProcess4"/>
    <dgm:cxn modelId="{817C1FFB-A568-47EC-AA87-787F0B14725D}" type="presParOf" srcId="{A7075215-BCD5-437C-89CB-0854A6CE167C}" destId="{4043C8E3-7151-4EA6-A4C6-1EB0CFF9714C}" srcOrd="7" destOrd="0" presId="urn:microsoft.com/office/officeart/2005/8/layout/bProcess4"/>
    <dgm:cxn modelId="{04416FAA-CCE3-466D-B600-B69A7D64F4DF}" type="presParOf" srcId="{A7075215-BCD5-437C-89CB-0854A6CE167C}" destId="{81B6AD4A-668F-49A8-AE71-7A0143728125}" srcOrd="8" destOrd="0" presId="urn:microsoft.com/office/officeart/2005/8/layout/bProcess4"/>
    <dgm:cxn modelId="{B056806B-C49F-468B-B2C2-A26094D7176F}" type="presParOf" srcId="{81B6AD4A-668F-49A8-AE71-7A0143728125}" destId="{B54477EE-CE05-4507-BB7C-D715F804A02D}" srcOrd="0" destOrd="0" presId="urn:microsoft.com/office/officeart/2005/8/layout/bProcess4"/>
    <dgm:cxn modelId="{F147D385-EC31-4D2E-B767-81A733E68C02}" type="presParOf" srcId="{81B6AD4A-668F-49A8-AE71-7A0143728125}" destId="{E93F89D4-DE52-46E4-91E9-3741C2A141AB}" srcOrd="1" destOrd="0" presId="urn:microsoft.com/office/officeart/2005/8/layout/bProcess4"/>
    <dgm:cxn modelId="{DA6846FB-56DA-41F8-AA4F-94822B02E9C2}" type="presParOf" srcId="{A7075215-BCD5-437C-89CB-0854A6CE167C}" destId="{8401BE72-4DA0-4BF0-BF9C-676627D59424}" srcOrd="9" destOrd="0" presId="urn:microsoft.com/office/officeart/2005/8/layout/bProcess4"/>
    <dgm:cxn modelId="{3D212DB1-97D0-49C9-94F7-918D58D537DA}" type="presParOf" srcId="{A7075215-BCD5-437C-89CB-0854A6CE167C}" destId="{61A6761C-0B99-445D-B890-24716FC9F1DA}" srcOrd="10" destOrd="0" presId="urn:microsoft.com/office/officeart/2005/8/layout/bProcess4"/>
    <dgm:cxn modelId="{E1510FDD-13FE-48DC-930F-FBD7F256633C}" type="presParOf" srcId="{61A6761C-0B99-445D-B890-24716FC9F1DA}" destId="{D0C33C42-CD21-47E3-A786-821A0D4881D4}" srcOrd="0" destOrd="0" presId="urn:microsoft.com/office/officeart/2005/8/layout/bProcess4"/>
    <dgm:cxn modelId="{E8F3BED3-4BE9-48B2-B310-219D6859EC23}" type="presParOf" srcId="{61A6761C-0B99-445D-B890-24716FC9F1DA}" destId="{D2AAAB9C-E704-4961-A8A1-6B8B96AEF8A0}" srcOrd="1" destOrd="0" presId="urn:microsoft.com/office/officeart/2005/8/layout/bProcess4"/>
    <dgm:cxn modelId="{E43529BB-308D-42C8-AA66-D431CA7C77B5}" type="presParOf" srcId="{A7075215-BCD5-437C-89CB-0854A6CE167C}" destId="{1DFC5D1D-F164-451B-AB27-5D66308BEB31}" srcOrd="11" destOrd="0" presId="urn:microsoft.com/office/officeart/2005/8/layout/bProcess4"/>
    <dgm:cxn modelId="{FDBDFCA6-EC8E-4595-8827-B33E9B12C7B6}" type="presParOf" srcId="{A7075215-BCD5-437C-89CB-0854A6CE167C}" destId="{401F7CC5-480D-476A-9A3B-5410C7FE1F03}" srcOrd="12" destOrd="0" presId="urn:microsoft.com/office/officeart/2005/8/layout/bProcess4"/>
    <dgm:cxn modelId="{BF2D6442-94C7-4241-AB87-05EB2D240EAD}" type="presParOf" srcId="{401F7CC5-480D-476A-9A3B-5410C7FE1F03}" destId="{061D615D-F4B3-48DE-A1A0-EC65A5ACBF33}" srcOrd="0" destOrd="0" presId="urn:microsoft.com/office/officeart/2005/8/layout/bProcess4"/>
    <dgm:cxn modelId="{E1B9116C-5FC0-489D-94EC-C79AF04B5F44}" type="presParOf" srcId="{401F7CC5-480D-476A-9A3B-5410C7FE1F03}" destId="{7499B5B2-C3AE-41FF-93F5-4035FA3AB594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0BF12CD8-27BB-4A3B-B2DB-4DEFE9C94EEC}">
      <dsp:nvSpPr>
        <dsp:cNvPr id="0" name=""/>
        <dsp:cNvSpPr/>
      </dsp:nvSpPr>
      <dsp:spPr>
        <a:xfrm rot="5400000">
          <a:off x="-412609" y="1271466"/>
          <a:ext cx="1819876" cy="21956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4C552B-AB10-497F-84C4-97F2417E4EBB}">
      <dsp:nvSpPr>
        <dsp:cNvPr id="0" name=""/>
        <dsp:cNvSpPr/>
      </dsp:nvSpPr>
      <dsp:spPr>
        <a:xfrm>
          <a:off x="4495" y="107742"/>
          <a:ext cx="2439603" cy="14637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AIR SENSOR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(MQ-X, MG-X)</a:t>
          </a:r>
          <a:endParaRPr lang="en-IN" sz="2800" kern="1200" dirty="0"/>
        </a:p>
      </dsp:txBody>
      <dsp:txXfrm>
        <a:off x="4495" y="107742"/>
        <a:ext cx="2439603" cy="1463761"/>
      </dsp:txXfrm>
    </dsp:sp>
    <dsp:sp modelId="{BED03BA5-F878-414B-A12B-3AB6B6AFF2BB}">
      <dsp:nvSpPr>
        <dsp:cNvPr id="0" name=""/>
        <dsp:cNvSpPr/>
      </dsp:nvSpPr>
      <dsp:spPr>
        <a:xfrm rot="5400000">
          <a:off x="-412609" y="3101169"/>
          <a:ext cx="1819876" cy="21956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C62B5E-F599-45CF-94DB-DDC738476990}">
      <dsp:nvSpPr>
        <dsp:cNvPr id="0" name=""/>
        <dsp:cNvSpPr/>
      </dsp:nvSpPr>
      <dsp:spPr>
        <a:xfrm>
          <a:off x="4495" y="1937444"/>
          <a:ext cx="2439603" cy="14637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ARDUINO</a:t>
          </a:r>
          <a:endParaRPr lang="en-IN" sz="2800" kern="1200" dirty="0"/>
        </a:p>
      </dsp:txBody>
      <dsp:txXfrm>
        <a:off x="4495" y="1937444"/>
        <a:ext cx="2439603" cy="1463761"/>
      </dsp:txXfrm>
    </dsp:sp>
    <dsp:sp modelId="{3FF93EFA-2176-4A86-95E6-9793474BF198}">
      <dsp:nvSpPr>
        <dsp:cNvPr id="0" name=""/>
        <dsp:cNvSpPr/>
      </dsp:nvSpPr>
      <dsp:spPr>
        <a:xfrm rot="55233">
          <a:off x="497119" y="4046961"/>
          <a:ext cx="3240177" cy="21956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6D8970-063D-4966-94EE-95A4726C93A5}">
      <dsp:nvSpPr>
        <dsp:cNvPr id="0" name=""/>
        <dsp:cNvSpPr/>
      </dsp:nvSpPr>
      <dsp:spPr>
        <a:xfrm>
          <a:off x="4495" y="3767146"/>
          <a:ext cx="2439603" cy="14637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IOT</a:t>
          </a:r>
          <a:r>
            <a:rPr lang="en-US" sz="2800" kern="1200" baseline="0" dirty="0" smtClean="0"/>
            <a:t> ESP8266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baseline="0" dirty="0" smtClean="0"/>
            <a:t>(Transmitter)</a:t>
          </a:r>
          <a:endParaRPr lang="en-IN" sz="2800" kern="1200" dirty="0"/>
        </a:p>
      </dsp:txBody>
      <dsp:txXfrm>
        <a:off x="4495" y="3767146"/>
        <a:ext cx="2439603" cy="1463761"/>
      </dsp:txXfrm>
    </dsp:sp>
    <dsp:sp modelId="{4043C8E3-7151-4EA6-A4C6-1EB0CFF9714C}">
      <dsp:nvSpPr>
        <dsp:cNvPr id="0" name=""/>
        <dsp:cNvSpPr/>
      </dsp:nvSpPr>
      <dsp:spPr>
        <a:xfrm rot="21597219">
          <a:off x="3746913" y="4071679"/>
          <a:ext cx="3239342" cy="21956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C1B380-4B54-4C77-8DDD-8683D2718E8F}">
      <dsp:nvSpPr>
        <dsp:cNvPr id="0" name=""/>
        <dsp:cNvSpPr/>
      </dsp:nvSpPr>
      <dsp:spPr>
        <a:xfrm>
          <a:off x="3249167" y="3824116"/>
          <a:ext cx="2439603" cy="14637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SERVER</a:t>
          </a:r>
          <a:endParaRPr lang="en-IN" sz="2800" kern="1200" dirty="0"/>
        </a:p>
      </dsp:txBody>
      <dsp:txXfrm>
        <a:off x="3249167" y="3824116"/>
        <a:ext cx="2439603" cy="1463761"/>
      </dsp:txXfrm>
    </dsp:sp>
    <dsp:sp modelId="{8401BE72-4DA0-4BF0-BF9C-676627D59424}">
      <dsp:nvSpPr>
        <dsp:cNvPr id="0" name=""/>
        <dsp:cNvSpPr/>
      </dsp:nvSpPr>
      <dsp:spPr>
        <a:xfrm rot="16200000">
          <a:off x="6053396" y="3127685"/>
          <a:ext cx="1875543" cy="21956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3F89D4-DE52-46E4-91E9-3741C2A141AB}">
      <dsp:nvSpPr>
        <dsp:cNvPr id="0" name=""/>
        <dsp:cNvSpPr/>
      </dsp:nvSpPr>
      <dsp:spPr>
        <a:xfrm>
          <a:off x="6498334" y="3821496"/>
          <a:ext cx="2439603" cy="14637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IOT ESP8266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(Receiver)</a:t>
          </a:r>
          <a:endParaRPr lang="en-IN" sz="2800" kern="1200" dirty="0"/>
        </a:p>
      </dsp:txBody>
      <dsp:txXfrm>
        <a:off x="6498334" y="3821496"/>
        <a:ext cx="2439603" cy="1463761"/>
      </dsp:txXfrm>
    </dsp:sp>
    <dsp:sp modelId="{1DFC5D1D-F164-451B-AB27-5D66308BEB31}">
      <dsp:nvSpPr>
        <dsp:cNvPr id="0" name=""/>
        <dsp:cNvSpPr/>
      </dsp:nvSpPr>
      <dsp:spPr>
        <a:xfrm rot="16191503">
          <a:off x="6079638" y="1270808"/>
          <a:ext cx="1818564" cy="21956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AAAB9C-E704-4961-A8A1-6B8B96AEF8A0}">
      <dsp:nvSpPr>
        <dsp:cNvPr id="0" name=""/>
        <dsp:cNvSpPr/>
      </dsp:nvSpPr>
      <dsp:spPr>
        <a:xfrm>
          <a:off x="6498334" y="1936127"/>
          <a:ext cx="2439603" cy="14637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ARDUINO</a:t>
          </a:r>
          <a:endParaRPr lang="en-IN" sz="2800" kern="1200" dirty="0"/>
        </a:p>
      </dsp:txBody>
      <dsp:txXfrm>
        <a:off x="6498334" y="1936127"/>
        <a:ext cx="2439603" cy="1463761"/>
      </dsp:txXfrm>
    </dsp:sp>
    <dsp:sp modelId="{7499B5B2-C3AE-41FF-93F5-4035FA3AB594}">
      <dsp:nvSpPr>
        <dsp:cNvPr id="0" name=""/>
        <dsp:cNvSpPr/>
      </dsp:nvSpPr>
      <dsp:spPr>
        <a:xfrm>
          <a:off x="6493839" y="107742"/>
          <a:ext cx="2439603" cy="14637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SMART CONTAINER</a:t>
          </a:r>
          <a:endParaRPr lang="en-IN" sz="2800" kern="1200" dirty="0"/>
        </a:p>
      </dsp:txBody>
      <dsp:txXfrm>
        <a:off x="6493839" y="107742"/>
        <a:ext cx="2439603" cy="14637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3" name="Date Placeholder 2">
            <a:extLst>
              <a:ext uri="{FF2B5EF4-FFF2-40B4-BE49-F238E27FC236}"/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FF83320-3CAE-4EA4-AB86-4E5D8B13124F}" type="datetimeFigureOut">
              <a:rPr lang="en-ZA"/>
              <a:pPr>
                <a:defRPr/>
              </a:pPr>
              <a:t>2018/10/02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5" name="Slide Number Placeholder 4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fld id="{55B90E72-B2FE-4933-BD44-52B96A2F091B}" type="slidenum">
              <a:rPr lang="en-ZA"/>
              <a:pPr/>
              <a:t>‹#›</a:t>
            </a:fld>
            <a:endParaRPr lang="en-Z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9CB7DA75-A96E-47D8-8860-4DDB6054F13C}" type="datetimeFigureOut">
              <a:rPr lang="en-ZA"/>
              <a:pPr>
                <a:defRPr/>
              </a:pPr>
              <a:t>2018/10/02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ZA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ZA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fld id="{61FD6F90-027A-4A53-85E6-BE6EB6EFED8A}" type="slidenum">
              <a:rPr lang="en-ZA"/>
              <a:pPr/>
              <a:t>‹#›</a:t>
            </a:fld>
            <a:endParaRPr lang="en-Z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/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ZA" noProof="0" dirty="0"/>
          </a:p>
        </p:txBody>
      </p:sp>
      <p:sp>
        <p:nvSpPr>
          <p:cNvPr id="1037" name="Title 1036">
            <a:extLst>
              <a:ext uri="{FF2B5EF4-FFF2-40B4-BE49-F238E27FC236}"/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/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/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/>
            </a:extLst>
          </p:cNvPr>
          <p:cNvSpPr/>
          <p:nvPr userDrawn="1"/>
        </p:nvSpPr>
        <p:spPr>
          <a:xfrm>
            <a:off x="431800" y="431800"/>
            <a:ext cx="85725" cy="6953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  <p:sp>
        <p:nvSpPr>
          <p:cNvPr id="6" name="Slide Number Placeholder 7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7358E964-FE09-47F8-9ECD-E94258DC6781}" type="slidenum">
              <a:rPr lang="en-ZA"/>
              <a:pPr/>
              <a:t>‹#›</a:t>
            </a:fld>
            <a:endParaRPr lang="en-ZA"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/>
            </a:extLst>
          </p:cNvPr>
          <p:cNvSpPr/>
          <p:nvPr userDrawn="1"/>
        </p:nvSpPr>
        <p:spPr>
          <a:xfrm>
            <a:off x="431800" y="431800"/>
            <a:ext cx="85725" cy="6953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itle 4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12" name="Content Placeholder 3">
            <a:extLst>
              <a:ext uri="{FF2B5EF4-FFF2-40B4-BE49-F238E27FC236}"/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8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041497DF-7ACA-46F3-A2F7-8C59550F3CAE}" type="slidenum">
              <a:rPr lang="en-ZA"/>
              <a:pPr/>
              <a:t>‹#›</a:t>
            </a:fld>
            <a:endParaRPr lang="en-ZA"/>
          </a:p>
        </p:txBody>
      </p:sp>
      <p:sp>
        <p:nvSpPr>
          <p:cNvPr id="8" name="Footer Placeholder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/>
            </a:extLst>
          </p:cNvPr>
          <p:cNvSpPr/>
          <p:nvPr userDrawn="1"/>
        </p:nvSpPr>
        <p:spPr>
          <a:xfrm>
            <a:off x="431800" y="431800"/>
            <a:ext cx="85725" cy="6953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1" name="Text Placeholder 5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7" name="Title 6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12" name="Subtitle 2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Footer Placeholder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  <p:sp>
        <p:nvSpPr>
          <p:cNvPr id="10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lvl1pPr>
              <a:defRPr/>
            </a:lvl1pPr>
          </a:lstStyle>
          <a:p>
            <a:fld id="{609AD49D-5FC5-44B3-BDC7-BFA5B73754BB}" type="slidenum">
              <a:rPr lang="en-ZA"/>
              <a:pPr/>
              <a:t>‹#›</a:t>
            </a:fld>
            <a:endParaRPr lang="en-ZA"/>
          </a:p>
        </p:txBody>
      </p: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/>
            </a:extLst>
          </p:cNvPr>
          <p:cNvSpPr/>
          <p:nvPr userDrawn="1"/>
        </p:nvSpPr>
        <p:spPr>
          <a:xfrm>
            <a:off x="431800" y="431800"/>
            <a:ext cx="85725" cy="6953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6" name="Title 5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16" name="Subtitle 2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  <p:sp>
        <p:nvSpPr>
          <p:cNvPr id="11" name="Slide Number Placeholder 7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E92580A9-A68B-4228-8835-CFD83B186755}" type="slidenum">
              <a:rPr lang="en-ZA"/>
              <a:pPr/>
              <a:t>‹#›</a:t>
            </a:fld>
            <a:endParaRPr lang="en-ZA"/>
          </a:p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/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/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/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7">
            <a:extLst>
              <a:ext uri="{FF2B5EF4-FFF2-40B4-BE49-F238E27FC236}"/>
            </a:extLst>
          </p:cNvPr>
          <p:cNvSpPr/>
          <p:nvPr userDrawn="1"/>
        </p:nvSpPr>
        <p:spPr>
          <a:xfrm>
            <a:off x="1101725" y="688975"/>
            <a:ext cx="5610225" cy="5278438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Title 5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lIns="720000" rIns="108000" bIns="2160000" anchor="b"/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/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1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  <p:sp>
        <p:nvSpPr>
          <p:cNvPr id="7" name="Slide Number Placeholder 3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636F5D4-0829-42FB-886A-D75B3404D9B4}" type="slidenum">
              <a:rPr lang="en-ZA"/>
              <a:pPr/>
              <a:t>‹#›</a:t>
            </a:fld>
            <a:endParaRPr lang="en-ZA"/>
          </a:p>
        </p:txBody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/>
            </a:extLst>
          </p:cNvPr>
          <p:cNvSpPr/>
          <p:nvPr userDrawn="1"/>
        </p:nvSpPr>
        <p:spPr>
          <a:xfrm>
            <a:off x="431800" y="431800"/>
            <a:ext cx="85725" cy="6953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4" name="Slide Number Placeholder 6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1036457C-5C2D-4780-87D9-2D68A02156EA}" type="slidenum">
              <a:rPr lang="en-ZA"/>
              <a:pPr/>
              <a:t>‹#›</a:t>
            </a:fld>
            <a:endParaRPr lang="en-ZA"/>
          </a:p>
        </p:txBody>
      </p:sp>
      <p:sp>
        <p:nvSpPr>
          <p:cNvPr id="5" name="Footer Placeholder 2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431800"/>
            <a:ext cx="84138" cy="6953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3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8F20FF40-2DA1-4EBA-8B8C-78691C41EA59}" type="slidenum">
              <a:rPr lang="en-ZA"/>
              <a:pPr/>
              <a:t>‹#›</a:t>
            </a:fld>
            <a:endParaRPr lang="en-ZA"/>
          </a:p>
        </p:txBody>
      </p:sp>
      <p:sp>
        <p:nvSpPr>
          <p:cNvPr id="4" name="Footer Placeholder 1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lIns="720000" rIns="108000" bIns="2160000" anchor="b"/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9" name="Picture Placeholder 8">
            <a:extLst>
              <a:ext uri="{FF2B5EF4-FFF2-40B4-BE49-F238E27FC236}"/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ZA" noProof="0" dirty="0"/>
          </a:p>
        </p:txBody>
      </p:sp>
      <p:sp>
        <p:nvSpPr>
          <p:cNvPr id="3" name="Subtitle 2">
            <a:extLst>
              <a:ext uri="{FF2B5EF4-FFF2-40B4-BE49-F238E27FC236}"/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05C5909E-8514-4207-AF17-BAA53E5C313A}" type="slidenum">
              <a:rPr lang="en-ZA"/>
              <a:pPr/>
              <a:t>‹#›</a:t>
            </a:fld>
            <a:endParaRPr lang="en-ZA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lIns="720000" rIns="108000" bIns="2160000" anchor="b"/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/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7" name="Picture Placeholder 6">
            <a:extLst>
              <a:ext uri="{FF2B5EF4-FFF2-40B4-BE49-F238E27FC236}"/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ZA" noProof="0" dirty="0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  <p:sp>
        <p:nvSpPr>
          <p:cNvPr id="8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8AC4C37F-2603-46E8-949E-0B872FD37B58}" type="slidenum">
              <a:rPr lang="en-ZA"/>
              <a:pPr/>
              <a:t>‹#›</a:t>
            </a:fld>
            <a:endParaRPr lang="en-ZA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/>
            </a:extLst>
          </p:cNvPr>
          <p:cNvSpPr/>
          <p:nvPr userDrawn="1"/>
        </p:nvSpPr>
        <p:spPr>
          <a:xfrm>
            <a:off x="431800" y="431800"/>
            <a:ext cx="85725" cy="6953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itle 4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12" name="Subtitle 2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/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ZA" noProof="0" dirty="0"/>
          </a:p>
        </p:txBody>
      </p:sp>
      <p:sp>
        <p:nvSpPr>
          <p:cNvPr id="7" name="Slide Number Placeholder 8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C35F47F6-3BC3-4042-9794-045A8E6E5686}" type="slidenum">
              <a:rPr lang="en-ZA"/>
              <a:pPr/>
              <a:t>‹#›</a:t>
            </a:fld>
            <a:endParaRPr lang="en-ZA"/>
          </a:p>
        </p:txBody>
      </p:sp>
      <p:sp>
        <p:nvSpPr>
          <p:cNvPr id="8" name="Footer Placeholder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/>
            </a:extLst>
          </p:cNvPr>
          <p:cNvSpPr/>
          <p:nvPr userDrawn="1"/>
        </p:nvSpPr>
        <p:spPr>
          <a:xfrm>
            <a:off x="6300788" y="431800"/>
            <a:ext cx="84137" cy="6953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itle 4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12" name="Subtitle 2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/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ZA" noProof="0" dirty="0"/>
          </a:p>
        </p:txBody>
      </p:sp>
      <p:sp>
        <p:nvSpPr>
          <p:cNvPr id="7" name="Slide Number Placeholder 8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E182CD56-F180-4D9F-BD04-F8CE26EF17FE}" type="slidenum">
              <a:rPr lang="en-ZA"/>
              <a:pPr/>
              <a:t>‹#›</a:t>
            </a:fld>
            <a:endParaRPr lang="en-ZA"/>
          </a:p>
        </p:txBody>
      </p:sp>
      <p:sp>
        <p:nvSpPr>
          <p:cNvPr id="8" name="Footer Placeholder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/>
            </a:extLst>
          </p:cNvPr>
          <p:cNvSpPr/>
          <p:nvPr userDrawn="1"/>
        </p:nvSpPr>
        <p:spPr>
          <a:xfrm>
            <a:off x="431800" y="431800"/>
            <a:ext cx="85725" cy="6953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/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6" name="Title 5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14" name="Text Placeholder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rtlCol="0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/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10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FD38E5D3-8998-4CF3-A008-68C9265059C5}" type="slidenum">
              <a:rPr lang="en-ZA"/>
              <a:pPr/>
              <a:t>‹#›</a:t>
            </a:fld>
            <a:endParaRPr lang="en-ZA"/>
          </a:p>
        </p:txBody>
      </p:sp>
      <p:sp>
        <p:nvSpPr>
          <p:cNvPr id="9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8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B2132F69-14EF-4CF9-8E78-149DB55A545A}" type="slidenum">
              <a:rPr lang="en-ZA"/>
              <a:pPr/>
              <a:t>‹#›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/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ZA" noProof="0" dirty="0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Slide Number Placeholder 8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fld id="{022DC44F-816D-4FE8-8D7C-A2F9246F552C}" type="slidenum">
              <a:rPr lang="en-ZA"/>
              <a:pPr/>
              <a:t>‹#›</a:t>
            </a:fld>
            <a:endParaRPr lang="en-ZA"/>
          </a:p>
        </p:txBody>
      </p:sp>
      <p:sp>
        <p:nvSpPr>
          <p:cNvPr id="7" name="Footer Placeholder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99"/>
          <p:cNvSpPr>
            <a:spLocks/>
          </p:cNvSpPr>
          <p:nvPr userDrawn="1"/>
        </p:nvSpPr>
        <p:spPr bwMode="auto">
          <a:xfrm>
            <a:off x="9061450" y="6153150"/>
            <a:ext cx="244475" cy="325438"/>
          </a:xfrm>
          <a:custGeom>
            <a:avLst/>
            <a:gdLst>
              <a:gd name="T0" fmla="*/ 189802 w 244583"/>
              <a:gd name="T1" fmla="*/ 82578 h 326111"/>
              <a:gd name="T2" fmla="*/ 184367 w 244583"/>
              <a:gd name="T3" fmla="*/ 58120 h 326111"/>
              <a:gd name="T4" fmla="*/ 59357 w 244583"/>
              <a:gd name="T5" fmla="*/ 88013 h 326111"/>
              <a:gd name="T6" fmla="*/ 78380 w 244583"/>
              <a:gd name="T7" fmla="*/ 283680 h 326111"/>
              <a:gd name="T8" fmla="*/ 81098 w 244583"/>
              <a:gd name="T9" fmla="*/ 270092 h 326111"/>
              <a:gd name="T10" fmla="*/ 81098 w 244583"/>
              <a:gd name="T11" fmla="*/ 261939 h 326111"/>
              <a:gd name="T12" fmla="*/ 81098 w 244583"/>
              <a:gd name="T13" fmla="*/ 245634 h 326111"/>
              <a:gd name="T14" fmla="*/ 83816 w 244583"/>
              <a:gd name="T15" fmla="*/ 242916 h 326111"/>
              <a:gd name="T16" fmla="*/ 81098 w 244583"/>
              <a:gd name="T17" fmla="*/ 240199 h 326111"/>
              <a:gd name="T18" fmla="*/ 86533 w 244583"/>
              <a:gd name="T19" fmla="*/ 240199 h 326111"/>
              <a:gd name="T20" fmla="*/ 91968 w 244583"/>
              <a:gd name="T21" fmla="*/ 232046 h 326111"/>
              <a:gd name="T22" fmla="*/ 78380 w 244583"/>
              <a:gd name="T23" fmla="*/ 215740 h 326111"/>
              <a:gd name="T24" fmla="*/ 83816 w 244583"/>
              <a:gd name="T25" fmla="*/ 193999 h 326111"/>
              <a:gd name="T26" fmla="*/ 75663 w 244583"/>
              <a:gd name="T27" fmla="*/ 185847 h 326111"/>
              <a:gd name="T28" fmla="*/ 83816 w 244583"/>
              <a:gd name="T29" fmla="*/ 77143 h 326111"/>
              <a:gd name="T30" fmla="*/ 116427 w 244583"/>
              <a:gd name="T31" fmla="*/ 90731 h 326111"/>
              <a:gd name="T32" fmla="*/ 130015 w 244583"/>
              <a:gd name="T33" fmla="*/ 85296 h 326111"/>
              <a:gd name="T34" fmla="*/ 146320 w 244583"/>
              <a:gd name="T35" fmla="*/ 107036 h 326111"/>
              <a:gd name="T36" fmla="*/ 168061 w 244583"/>
              <a:gd name="T37" fmla="*/ 98884 h 326111"/>
              <a:gd name="T38" fmla="*/ 184367 w 244583"/>
              <a:gd name="T39" fmla="*/ 107036 h 326111"/>
              <a:gd name="T40" fmla="*/ 195237 w 244583"/>
              <a:gd name="T41" fmla="*/ 101601 h 326111"/>
              <a:gd name="T42" fmla="*/ 187084 w 244583"/>
              <a:gd name="T43" fmla="*/ 82578 h 326111"/>
              <a:gd name="T44" fmla="*/ 189802 w 244583"/>
              <a:gd name="T45" fmla="*/ 82578 h 326111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 lim="800000"/>
            <a:headEnd/>
            <a:tailEnd/>
          </a:ln>
        </p:spPr>
        <p:txBody>
          <a:bodyPr anchor="ctr"/>
          <a:lstStyle/>
          <a:p>
            <a:endParaRPr lang="en-IN"/>
          </a:p>
        </p:txBody>
      </p:sp>
      <p:sp>
        <p:nvSpPr>
          <p:cNvPr id="686" name="Picture Placeholder 685">
            <a:extLst>
              <a:ext uri="{FF2B5EF4-FFF2-40B4-BE49-F238E27FC236}"/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ZA" noProof="0" dirty="0"/>
          </a:p>
        </p:txBody>
      </p:sp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lIns="720000" rIns="72000" bIns="2160000" anchor="b"/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7" name="Text Placeholder 5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525" y="431800"/>
            <a:ext cx="11253788" cy="6953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31800" y="1655763"/>
            <a:ext cx="11339513" cy="446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smtClean="0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18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5" y="6356350"/>
            <a:ext cx="369888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 i="1">
                <a:solidFill>
                  <a:srgbClr val="7F7F7F"/>
                </a:solidFill>
                <a:latin typeface="Garamond" pitchFamily="18" charset="0"/>
              </a:defRPr>
            </a:lvl1pPr>
          </a:lstStyle>
          <a:p>
            <a:fld id="{44479E11-726A-4683-B4E9-D3896A9DB758}" type="slidenum">
              <a:rPr lang="en-ZA"/>
              <a:pPr/>
              <a:t>‹#›</a:t>
            </a:fld>
            <a:endParaRPr lang="en-ZA"/>
          </a:p>
        </p:txBody>
      </p:sp>
      <p:sp>
        <p:nvSpPr>
          <p:cNvPr id="10" name="Rectangle 9">
            <a:extLst>
              <a:ext uri="{FF2B5EF4-FFF2-40B4-BE49-F238E27FC236}"/>
            </a:extLst>
          </p:cNvPr>
          <p:cNvSpPr/>
          <p:nvPr userDrawn="1"/>
        </p:nvSpPr>
        <p:spPr>
          <a:xfrm>
            <a:off x="12145963" y="6354763"/>
            <a:ext cx="46037" cy="3698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ZA" dirty="0"/>
          </a:p>
        </p:txBody>
      </p:sp>
      <p:sp>
        <p:nvSpPr>
          <p:cNvPr id="11" name="TextBox 10">
            <a:extLst>
              <a:ext uri="{FF2B5EF4-FFF2-40B4-BE49-F238E27FC236}"/>
            </a:extLst>
          </p:cNvPr>
          <p:cNvSpPr txBox="1"/>
          <p:nvPr userDrawn="1"/>
        </p:nvSpPr>
        <p:spPr>
          <a:xfrm>
            <a:off x="5141913" y="6327775"/>
            <a:ext cx="1908175" cy="403225"/>
          </a:xfrm>
          <a:prstGeom prst="rect">
            <a:avLst/>
          </a:prstGeom>
          <a:noFill/>
        </p:spPr>
        <p:txBody>
          <a:bodyPr tIns="108000">
            <a:spAutoFit/>
          </a:bodyPr>
          <a:lstStyle/>
          <a:p>
            <a:pPr algn="ctr" eaLnBrk="1" fontAlgn="auto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ZA" b="1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ZA" i="1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ZA" i="1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ZA" sz="7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ORGANICS COMPANY</a:t>
            </a:r>
            <a:endParaRPr lang="en-ZA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1" r:id="rId2"/>
    <p:sldLayoutId id="2147483692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ransition spd="med">
    <p:fade/>
  </p:transition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 kern="1200" spc="-150">
          <a:solidFill>
            <a:srgbClr val="404040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04040"/>
          </a:solidFill>
          <a:latin typeface="Garamond" pitchFamily="18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04040"/>
          </a:solidFill>
          <a:latin typeface="Garamond" pitchFamily="18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04040"/>
          </a:solidFill>
          <a:latin typeface="Garamond" pitchFamily="18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04040"/>
          </a:solidFill>
          <a:latin typeface="Garamond" pitchFamily="18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04040"/>
          </a:solidFill>
          <a:latin typeface="Garamond" pitchFamily="18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04040"/>
          </a:solidFill>
          <a:latin typeface="Garamond" pitchFamily="18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04040"/>
          </a:solidFill>
          <a:latin typeface="Garamond" pitchFamily="18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04040"/>
          </a:solidFill>
          <a:latin typeface="Garamond" pitchFamily="18" charset="0"/>
        </a:defRPr>
      </a:lvl9pPr>
    </p:titleStyle>
    <p:bodyStyle>
      <a:lvl1pPr marL="266700" indent="-266700" algn="l" rtl="0" fontAlgn="base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Font typeface="Corbel" pitchFamily="34" charset="0"/>
        <a:buChar char="»"/>
        <a:defRPr kern="1200">
          <a:solidFill>
            <a:srgbClr val="404040"/>
          </a:solidFill>
          <a:latin typeface="+mn-lt"/>
          <a:ea typeface="+mn-ea"/>
          <a:cs typeface="+mn-cs"/>
        </a:defRPr>
      </a:lvl1pPr>
      <a:lvl2pPr marL="542925" indent="-276225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1600" kern="1200">
          <a:solidFill>
            <a:srgbClr val="404040"/>
          </a:solidFill>
          <a:latin typeface="+mn-lt"/>
          <a:ea typeface="+mn-ea"/>
          <a:cs typeface="+mn-cs"/>
        </a:defRPr>
      </a:lvl2pPr>
      <a:lvl3pPr marL="809625" indent="-2667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1076325" indent="-2667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1400" kern="1200">
          <a:solidFill>
            <a:srgbClr val="404040"/>
          </a:solidFill>
          <a:latin typeface="+mn-lt"/>
          <a:ea typeface="+mn-ea"/>
          <a:cs typeface="+mn-cs"/>
        </a:defRPr>
      </a:lvl4pPr>
      <a:lvl5pPr marL="1343025" indent="-2667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Box 1"/>
          <p:cNvSpPr txBox="1">
            <a:spLocks noChangeArrowheads="1"/>
          </p:cNvSpPr>
          <p:nvPr/>
        </p:nvSpPr>
        <p:spPr bwMode="auto">
          <a:xfrm>
            <a:off x="5191125" y="6319838"/>
            <a:ext cx="2070100" cy="52228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endParaRPr lang="en-IN"/>
          </a:p>
        </p:txBody>
      </p:sp>
      <p:sp>
        <p:nvSpPr>
          <p:cNvPr id="1048" name="Title 1047">
            <a:extLst>
              <a:ext uri="{FF2B5EF4-FFF2-40B4-BE49-F238E27FC236}"/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4763"/>
            <a:ext cx="12192000" cy="6862763"/>
          </a:xfrm>
          <a:solidFill>
            <a:schemeClr val="bg1">
              <a:lumMod val="95000"/>
              <a:alpha val="55000"/>
            </a:schemeClr>
          </a:solidFill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sz="2000" dirty="0" smtClean="0"/>
              <a:t>Participants :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Amul Luniya - </a:t>
            </a:r>
            <a:r>
              <a:rPr lang="en-US" sz="2000" dirty="0"/>
              <a:t>8320036350</a:t>
            </a:r>
            <a:br>
              <a:rPr lang="en-US" sz="2000" dirty="0"/>
            </a:br>
            <a:r>
              <a:rPr lang="en-US" sz="2000" dirty="0"/>
              <a:t>Shyam </a:t>
            </a:r>
            <a:r>
              <a:rPr lang="en-US" sz="2000" dirty="0" smtClean="0"/>
              <a:t>Khokhariya - </a:t>
            </a:r>
            <a:r>
              <a:rPr lang="en-US" sz="2000" dirty="0"/>
              <a:t>9824544027</a:t>
            </a:r>
            <a:br>
              <a:rPr lang="en-US" sz="2000" dirty="0"/>
            </a:br>
            <a:r>
              <a:rPr lang="en-US" sz="2000" dirty="0"/>
              <a:t>Sagar </a:t>
            </a:r>
            <a:r>
              <a:rPr lang="en-US" sz="2000" dirty="0" smtClean="0"/>
              <a:t>Bhatia - </a:t>
            </a:r>
            <a:r>
              <a:rPr lang="en-US" sz="2000" dirty="0"/>
              <a:t>8866251038</a:t>
            </a:r>
            <a:br>
              <a:rPr lang="en-US" sz="2000" dirty="0"/>
            </a:br>
            <a:r>
              <a:rPr lang="en-US" sz="2000" dirty="0" err="1" smtClean="0"/>
              <a:t>Samkit</a:t>
            </a:r>
            <a:r>
              <a:rPr lang="en-US" sz="2000" dirty="0" smtClean="0"/>
              <a:t> Shah - </a:t>
            </a:r>
            <a:r>
              <a:rPr lang="en-US" sz="2000" dirty="0"/>
              <a:t>9638005869</a:t>
            </a:r>
            <a:br>
              <a:rPr lang="en-US" sz="2000" dirty="0"/>
            </a:br>
            <a:endParaRPr lang="en-ZA" sz="2000" b="0" i="1" dirty="0"/>
          </a:p>
        </p:txBody>
      </p:sp>
      <p:sp>
        <p:nvSpPr>
          <p:cNvPr id="7" name="TextBox 6">
            <a:extLst>
              <a:ext uri="{FF2B5EF4-FFF2-40B4-BE49-F238E27FC236}"/>
            </a:extLst>
          </p:cNvPr>
          <p:cNvSpPr txBox="1"/>
          <p:nvPr/>
        </p:nvSpPr>
        <p:spPr>
          <a:xfrm>
            <a:off x="603250" y="2347913"/>
            <a:ext cx="4046538" cy="282575"/>
          </a:xfrm>
          <a:prstGeom prst="rect">
            <a:avLst/>
          </a:prstGeom>
          <a:noFill/>
        </p:spPr>
        <p:txBody>
          <a:bodyPr tIns="108000">
            <a:spAutoFit/>
          </a:bodyPr>
          <a:lstStyle/>
          <a:p>
            <a:pPr algn="ctr" eaLnBrk="1" fontAlgn="auto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ZA" sz="3600" b="1" dirty="0">
                <a:solidFill>
                  <a:schemeClr val="accent1"/>
                </a:solidFill>
                <a:latin typeface="Garamond" panose="02020404030301010803" pitchFamily="18" charset="0"/>
              </a:rPr>
              <a:t>ENVIRONMENT</a:t>
            </a:r>
            <a:endParaRPr lang="en-ZA" sz="36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Subtitle 3">
            <a:extLst>
              <a:ext uri="{FF2B5EF4-FFF2-40B4-BE49-F238E27FC236}"/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775" y="4835525"/>
            <a:ext cx="5124450" cy="998538"/>
          </a:xfrm>
        </p:spPr>
        <p:txBody>
          <a:bodyPr rtlCol="0"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College: Sarvajanik College Of Engineering &amp; Technology</a:t>
            </a:r>
            <a:endParaRPr lang="en-ZA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8" name="Straight Connector 7" descr="Divider line">
            <a:extLst>
              <a:ext uri="{FF2B5EF4-FFF2-40B4-BE49-F238E27FC236}"/>
              <a:ext uri="{C183D7F6-B498-43B3-948B-1728B52AA6E4}"/>
            </a:extLst>
          </p:cNvPr>
          <p:cNvCxnSpPr>
            <a:cxnSpLocks/>
          </p:cNvCxnSpPr>
          <p:nvPr/>
        </p:nvCxnSpPr>
        <p:spPr>
          <a:xfrm>
            <a:off x="739775" y="2833688"/>
            <a:ext cx="37734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Placeholder 9" descr="Green fern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/>
          <a:srcRect/>
          <a:stretch>
            <a:fillRect/>
          </a:stretch>
        </p:blipFill>
        <p:spPr>
          <a:xfrm>
            <a:off x="5559425" y="92075"/>
            <a:ext cx="6632575" cy="6753225"/>
          </a:xfrm>
          <a:prstGeom prst="rect">
            <a:avLst/>
          </a:prstGeom>
          <a:noFill/>
        </p:spPr>
      </p:pic>
      <p:sp>
        <p:nvSpPr>
          <p:cNvPr id="19464" name="TextBox 4"/>
          <p:cNvSpPr txBox="1">
            <a:spLocks noChangeArrowheads="1"/>
          </p:cNvSpPr>
          <p:nvPr/>
        </p:nvSpPr>
        <p:spPr bwMode="auto">
          <a:xfrm>
            <a:off x="739775" y="1293813"/>
            <a:ext cx="4014788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/>
            <a:r>
              <a:rPr lang="en-IN" sz="3600" b="1" dirty="0">
                <a:solidFill>
                  <a:schemeClr val="accent1"/>
                </a:solidFill>
                <a:latin typeface="Times New Roman" pitchFamily="18" charset="0"/>
                <a:cs typeface="Times New Roman" pitchFamily="18" charset="0"/>
              </a:rPr>
              <a:t>SCET-A-THON</a:t>
            </a:r>
            <a:endParaRPr lang="en-IN" sz="4000" b="1" dirty="0">
              <a:solidFill>
                <a:schemeClr val="accent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525" y="430213"/>
            <a:ext cx="11253788" cy="712787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sz="4400" dirty="0" smtClean="0"/>
              <a:t>Environment</a:t>
            </a:r>
            <a:endParaRPr lang="en-IN" sz="4400" dirty="0"/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517525" y="1627188"/>
            <a:ext cx="9378950" cy="5095875"/>
          </a:xfrm>
          <a:solidFill>
            <a:schemeClr val="bg2"/>
          </a:solidFill>
        </p:spPr>
        <p:txBody>
          <a:bodyPr/>
          <a:lstStyle/>
          <a:p>
            <a:pPr>
              <a:buFont typeface="Corbel" pitchFamily="34" charset="0"/>
              <a:buNone/>
            </a:pPr>
            <a:r>
              <a:rPr lang="en-US" sz="2800" dirty="0" smtClean="0">
                <a:solidFill>
                  <a:srgbClr val="404040"/>
                </a:solidFill>
              </a:rPr>
              <a:t>Problem Definition – </a:t>
            </a:r>
          </a:p>
          <a:p>
            <a:pPr>
              <a:buFont typeface="Corbel" pitchFamily="34" charset="0"/>
              <a:buNone/>
            </a:pPr>
            <a:r>
              <a:rPr lang="en-US" sz="2800" dirty="0" smtClean="0">
                <a:solidFill>
                  <a:srgbClr val="404040"/>
                </a:solidFill>
              </a:rPr>
              <a:t>	Every other day, we find news about the hazardous pollution at rise in several cities which has now certainly become the matter of concern and a hurdle in the path of smart cities and health care. Therefore, there is an immediate demand for a solution to increasing air pollution in metropolitan cities.</a:t>
            </a:r>
            <a:endParaRPr lang="en-IN" sz="2800" dirty="0" smtClean="0">
              <a:solidFill>
                <a:srgbClr val="404040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sz="4400" dirty="0" smtClean="0"/>
              <a:t>Problem Description</a:t>
            </a:r>
            <a:endParaRPr lang="en-IN" sz="4400" dirty="0"/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517525" y="1627188"/>
            <a:ext cx="9450388" cy="5137150"/>
          </a:xfrm>
          <a:solidFill>
            <a:schemeClr val="bg2"/>
          </a:solidFill>
        </p:spPr>
        <p:txBody>
          <a:bodyPr/>
          <a:lstStyle/>
          <a:p>
            <a:pPr>
              <a:buFont typeface="Corbel" pitchFamily="34" charset="0"/>
              <a:buNone/>
            </a:pPr>
            <a:r>
              <a:rPr lang="en-US" sz="2800" dirty="0" smtClean="0">
                <a:solidFill>
                  <a:srgbClr val="404040"/>
                </a:solidFill>
              </a:rPr>
              <a:t>	Pollution control using air sensors fitted in a device which would be fixed at certain distances. The data obtained from it would be analyzed and used for reducing the particular gas from the atmosphere using an absorbing substance.</a:t>
            </a:r>
            <a:endParaRPr lang="en-IN" sz="2800" dirty="0" smtClean="0">
              <a:solidFill>
                <a:srgbClr val="404040"/>
              </a:solidFill>
            </a:endParaRP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sz="4400" dirty="0" smtClean="0"/>
              <a:t>Description</a:t>
            </a:r>
            <a:endParaRPr lang="en-IN" sz="4400" dirty="0"/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517525" y="1627188"/>
            <a:ext cx="9393238" cy="5110162"/>
          </a:xfrm>
          <a:solidFill>
            <a:schemeClr val="bg2"/>
          </a:solidFill>
        </p:spPr>
        <p:txBody>
          <a:bodyPr/>
          <a:lstStyle/>
          <a:p>
            <a:r>
              <a:rPr lang="en-US" sz="2800" smtClean="0">
                <a:solidFill>
                  <a:srgbClr val="404040"/>
                </a:solidFill>
              </a:rPr>
              <a:t>Data will be collected by air sensor using arduino coding.</a:t>
            </a:r>
          </a:p>
          <a:p>
            <a:r>
              <a:rPr lang="en-US" sz="2800" smtClean="0">
                <a:solidFill>
                  <a:srgbClr val="404040"/>
                </a:solidFill>
              </a:rPr>
              <a:t>It will be transmitted to the server database using IoT chip.</a:t>
            </a:r>
          </a:p>
          <a:p>
            <a:r>
              <a:rPr lang="en-US" sz="2800" smtClean="0">
                <a:solidFill>
                  <a:srgbClr val="404040"/>
                </a:solidFill>
              </a:rPr>
              <a:t>This data will then be used to make report and also be sent to the receiver IoT chip.</a:t>
            </a:r>
          </a:p>
          <a:p>
            <a:r>
              <a:rPr lang="en-US" sz="2800" smtClean="0">
                <a:solidFill>
                  <a:srgbClr val="404040"/>
                </a:solidFill>
              </a:rPr>
              <a:t>The second arduino will receive the data and interpret it and accordingly, it will activate or deactivate the container. </a:t>
            </a:r>
          </a:p>
          <a:p>
            <a:r>
              <a:rPr lang="en-US" sz="2800" smtClean="0">
                <a:solidFill>
                  <a:srgbClr val="404040"/>
                </a:solidFill>
              </a:rPr>
              <a:t>The container would be containing the particular chemical/solution for a substance to be absorbed.</a:t>
            </a:r>
          </a:p>
          <a:p>
            <a:r>
              <a:rPr lang="en-US" sz="2800" smtClean="0">
                <a:solidFill>
                  <a:srgbClr val="404040"/>
                </a:solidFill>
              </a:rPr>
              <a:t>One arduino will be responsible for controlling multiple containers (4-6)</a:t>
            </a:r>
            <a:endParaRPr lang="en-IN" sz="2800" smtClean="0">
              <a:solidFill>
                <a:srgbClr val="404040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sz="4400" dirty="0" smtClean="0"/>
              <a:t>Module Description</a:t>
            </a:r>
            <a:endParaRPr lang="en-IN" sz="4400" dirty="0"/>
          </a:p>
        </p:txBody>
      </p:sp>
      <p:sp>
        <p:nvSpPr>
          <p:cNvPr id="23555" name="TextBox 2"/>
          <p:cNvSpPr txBox="1">
            <a:spLocks noChangeArrowheads="1"/>
          </p:cNvSpPr>
          <p:nvPr/>
        </p:nvSpPr>
        <p:spPr bwMode="auto">
          <a:xfrm>
            <a:off x="4559300" y="6292850"/>
            <a:ext cx="3630613" cy="4429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endParaRPr lang="en-IN"/>
          </a:p>
        </p:txBody>
      </p:sp>
      <p:graphicFrame>
        <p:nvGraphicFramePr>
          <p:cNvPr id="5" name="Diagram 4"/>
          <p:cNvGraphicFramePr/>
          <p:nvPr/>
        </p:nvGraphicFramePr>
        <p:xfrm>
          <a:off x="1675447" y="1396999"/>
          <a:ext cx="8937938" cy="5338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slow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24C552B-AB10-497F-84C4-97F2417E4E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724C552B-AB10-497F-84C4-97F2417E4E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724C552B-AB10-497F-84C4-97F2417E4E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BF12CD8-27BB-4A3B-B2DB-4DEFE9C94E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graphicEl>
                                              <a:dgm id="{0BF12CD8-27BB-4A3B-B2DB-4DEFE9C94E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0BF12CD8-27BB-4A3B-B2DB-4DEFE9C94E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C62B5E-F599-45CF-94DB-DDC7384769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graphicEl>
                                              <a:dgm id="{C8C62B5E-F599-45CF-94DB-DDC7384769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graphicEl>
                                              <a:dgm id="{C8C62B5E-F599-45CF-94DB-DDC7384769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ED03BA5-F878-414B-A12B-3AB6B6AFF2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graphicEl>
                                              <a:dgm id="{BED03BA5-F878-414B-A12B-3AB6B6AFF2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graphicEl>
                                              <a:dgm id="{BED03BA5-F878-414B-A12B-3AB6B6AFF2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76D8970-063D-4966-94EE-95A4726C93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F76D8970-063D-4966-94EE-95A4726C93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graphicEl>
                                              <a:dgm id="{F76D8970-063D-4966-94EE-95A4726C93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F93EFA-2176-4A86-95E6-9793474BF1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graphicEl>
                                              <a:dgm id="{3FF93EFA-2176-4A86-95E6-9793474BF1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graphicEl>
                                              <a:dgm id="{3FF93EFA-2176-4A86-95E6-9793474BF1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3C1B380-4B54-4C77-8DDD-8683D2718E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graphicEl>
                                              <a:dgm id="{63C1B380-4B54-4C77-8DDD-8683D2718E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graphicEl>
                                              <a:dgm id="{63C1B380-4B54-4C77-8DDD-8683D2718E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43C8E3-7151-4EA6-A4C6-1EB0CFF971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4043C8E3-7151-4EA6-A4C6-1EB0CFF971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4043C8E3-7151-4EA6-A4C6-1EB0CFF971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93F89D4-DE52-46E4-91E9-3741C2A14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>
                                            <p:graphicEl>
                                              <a:dgm id="{E93F89D4-DE52-46E4-91E9-3741C2A14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graphicEl>
                                              <a:dgm id="{E93F89D4-DE52-46E4-91E9-3741C2A14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401BE72-4DA0-4BF0-BF9C-676627D594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graphicEl>
                                              <a:dgm id="{8401BE72-4DA0-4BF0-BF9C-676627D594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graphicEl>
                                              <a:dgm id="{8401BE72-4DA0-4BF0-BF9C-676627D594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AAAB9C-E704-4961-A8A1-6B8B96AEF8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graphicEl>
                                              <a:dgm id="{D2AAAB9C-E704-4961-A8A1-6B8B96AEF8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graphicEl>
                                              <a:dgm id="{D2AAAB9C-E704-4961-A8A1-6B8B96AEF8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DFC5D1D-F164-451B-AB27-5D66308BEB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1DFC5D1D-F164-451B-AB27-5D66308BEB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">
                                            <p:graphicEl>
                                              <a:dgm id="{1DFC5D1D-F164-451B-AB27-5D66308BEB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99B5B2-C3AE-41FF-93F5-4035FA3AB5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">
                                            <p:graphicEl>
                                              <a:dgm id="{7499B5B2-C3AE-41FF-93F5-4035FA3AB5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">
                                            <p:graphicEl>
                                              <a:dgm id="{7499B5B2-C3AE-41FF-93F5-4035FA3AB5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sz="4400" dirty="0" smtClean="0"/>
              <a:t>Innovation in Project</a:t>
            </a:r>
            <a:endParaRPr lang="en-IN" sz="4400" dirty="0"/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>
          <a:xfrm>
            <a:off x="517525" y="1612900"/>
            <a:ext cx="9393238" cy="5110163"/>
          </a:xfrm>
          <a:solidFill>
            <a:schemeClr val="bg2"/>
          </a:solidFill>
        </p:spPr>
        <p:txBody>
          <a:bodyPr/>
          <a:lstStyle/>
          <a:p>
            <a:r>
              <a:rPr lang="en-US" sz="2800" dirty="0" smtClean="0">
                <a:solidFill>
                  <a:srgbClr val="404040"/>
                </a:solidFill>
              </a:rPr>
              <a:t>Pollution control using air composition statistics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Data transmission and receiving using </a:t>
            </a:r>
            <a:r>
              <a:rPr lang="en-US" sz="2800" dirty="0" err="1" smtClean="0">
                <a:solidFill>
                  <a:srgbClr val="404040"/>
                </a:solidFill>
              </a:rPr>
              <a:t>IoT</a:t>
            </a:r>
            <a:endParaRPr lang="en-US" sz="2800" dirty="0" smtClean="0">
              <a:solidFill>
                <a:srgbClr val="404040"/>
              </a:solidFill>
            </a:endParaRPr>
          </a:p>
          <a:p>
            <a:r>
              <a:rPr lang="en-US" sz="2800" dirty="0" smtClean="0">
                <a:solidFill>
                  <a:srgbClr val="404040"/>
                </a:solidFill>
              </a:rPr>
              <a:t>Usage of Smart container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Analysis by Report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sz="4400" dirty="0" smtClean="0"/>
              <a:t>Tools and Technology</a:t>
            </a:r>
            <a:endParaRPr lang="en-IN" sz="4400" dirty="0"/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517525" y="1612900"/>
            <a:ext cx="9393238" cy="5151438"/>
          </a:xfrm>
          <a:solidFill>
            <a:schemeClr val="bg2"/>
          </a:solidFill>
        </p:spPr>
        <p:txBody>
          <a:bodyPr/>
          <a:lstStyle/>
          <a:p>
            <a:r>
              <a:rPr lang="en-US" sz="2800" dirty="0" smtClean="0">
                <a:solidFill>
                  <a:srgbClr val="404040"/>
                </a:solidFill>
              </a:rPr>
              <a:t>Micro controllers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Sensors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Servers</a:t>
            </a:r>
          </a:p>
          <a:p>
            <a:r>
              <a:rPr lang="en-US" sz="2800" dirty="0" err="1" smtClean="0">
                <a:solidFill>
                  <a:srgbClr val="404040"/>
                </a:solidFill>
              </a:rPr>
              <a:t>IoT</a:t>
            </a:r>
            <a:r>
              <a:rPr lang="en-US" sz="2800" dirty="0" smtClean="0">
                <a:solidFill>
                  <a:srgbClr val="404040"/>
                </a:solidFill>
              </a:rPr>
              <a:t> chips (ESP8266)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Database (python, PHP, </a:t>
            </a:r>
            <a:r>
              <a:rPr lang="en-US" sz="2800" dirty="0" err="1" smtClean="0">
                <a:solidFill>
                  <a:srgbClr val="404040"/>
                </a:solidFill>
              </a:rPr>
              <a:t>json</a:t>
            </a:r>
            <a:r>
              <a:rPr lang="en-US" sz="2800" dirty="0" smtClean="0">
                <a:solidFill>
                  <a:srgbClr val="404040"/>
                </a:solidFill>
              </a:rPr>
              <a:t>, etc.)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Container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Motors, battery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Chemical solutions</a:t>
            </a:r>
            <a:endParaRPr lang="en-IN" sz="2800" dirty="0" smtClean="0">
              <a:solidFill>
                <a:srgbClr val="404040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339" r="2633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5105400" cy="6858000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Thank You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628" name="TextBox 8"/>
          <p:cNvSpPr txBox="1">
            <a:spLocks noChangeArrowheads="1"/>
          </p:cNvSpPr>
          <p:nvPr/>
        </p:nvSpPr>
        <p:spPr bwMode="auto">
          <a:xfrm>
            <a:off x="5105400" y="6373813"/>
            <a:ext cx="2128838" cy="36988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endParaRPr lang="en-IN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rgbClr val="FFFFFF"/>
      </a:lt1>
      <a:dk2>
        <a:srgbClr val="3F3F3F"/>
      </a:dk2>
      <a:lt2>
        <a:srgbClr val="FFFFFF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FFFFFF"/>
      </a:accent6>
      <a:hlink>
        <a:srgbClr val="FFFFFF"/>
      </a:hlink>
      <a:folHlink>
        <a:srgbClr val="FFFFFF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rganic Presentation Layout_SB - v7" id="{029DCB9A-2C31-4DA7-9F9E-927975B08C6A}" vid="{D47DE383-E6D7-4CBF-845E-E9F933A065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D5735FB8-6771-4363-8DC9-1A1EC5A235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8D4ABA0-22A7-4138-A936-30770676397B}">
  <ds:schemaRefs>
    <ds:schemaRef ds:uri="http://schemas.microsoft.com/office/2006/metadata/propertie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0</TotalTime>
  <Words>185</Words>
  <Application>Microsoft Office PowerPoint</Application>
  <PresentationFormat>Custom</PresentationFormat>
  <Paragraphs>42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Participants : Amul Luniya - 8320036350 Shyam Khokhariya - 9824544027 Sagar Bhatia - 8866251038 Samkit Shah - 9638005869 </vt:lpstr>
      <vt:lpstr>Environment</vt:lpstr>
      <vt:lpstr>Problem Description</vt:lpstr>
      <vt:lpstr>Description</vt:lpstr>
      <vt:lpstr>Module Description</vt:lpstr>
      <vt:lpstr>Innovation in Project</vt:lpstr>
      <vt:lpstr>Tools and Technology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2018-09-23T03:13:33Z</dcterms:created>
  <dcterms:modified xsi:type="dcterms:W3CDTF">2018-10-02T13:46:48Z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